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embeddedFontLst>
    <p:embeddedFont>
      <p:font typeface="Arial Rounded MT Bold" panose="020F0704030504030204" pitchFamily="34" charset="0"/>
      <p:regular r:id="rId7"/>
    </p:embeddedFont>
    <p:embeddedFont>
      <p:font typeface="Bell MT" panose="02020503060305020303" pitchFamily="18" charset="0"/>
      <p:regular r:id="rId8"/>
      <p:bold r:id="rId9"/>
      <p:italic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Franklin Gothic" panose="020B0604020202020204" charset="0"/>
      <p:bold r:id="rId15"/>
    </p:embeddedFont>
    <p:embeddedFont>
      <p:font typeface="Intervogue Alt Bold" panose="020B0604020202020204" charset="0"/>
      <p:bold r:id="rId16"/>
    </p:embeddedFont>
    <p:embeddedFont>
      <p:font typeface="Intervogue Reg" panose="020B0604020202020204" charset="0"/>
      <p:regular r:id="rId17"/>
    </p:embeddedFont>
    <p:embeddedFont>
      <p:font typeface="Libre Franklin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i1sBDdHb2XsYteFNPHBFMUQvu/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814A6A-F557-424A-A6F8-0A13521E755A}" v="36" dt="2023-10-07T17:32:34.3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1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customschemas.google.com/relationships/presentationmetadata" Target="meta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jit Patil" userId="de7007ed1df09c99" providerId="LiveId" clId="{08814A6A-F557-424A-A6F8-0A13521E755A}"/>
    <pc:docChg chg="undo custSel modSld sldOrd">
      <pc:chgData name="Abhijit Patil" userId="de7007ed1df09c99" providerId="LiveId" clId="{08814A6A-F557-424A-A6F8-0A13521E755A}" dt="2023-10-07T17:50:44.888" v="778" actId="1076"/>
      <pc:docMkLst>
        <pc:docMk/>
      </pc:docMkLst>
      <pc:sldChg chg="addSp modSp mod ord">
        <pc:chgData name="Abhijit Patil" userId="de7007ed1df09c99" providerId="LiveId" clId="{08814A6A-F557-424A-A6F8-0A13521E755A}" dt="2023-10-07T14:42:13.316" v="477"/>
        <pc:sldMkLst>
          <pc:docMk/>
          <pc:sldMk cId="0" sldId="256"/>
        </pc:sldMkLst>
        <pc:picChg chg="add mod">
          <ac:chgData name="Abhijit Patil" userId="de7007ed1df09c99" providerId="LiveId" clId="{08814A6A-F557-424A-A6F8-0A13521E755A}" dt="2023-10-06T14:46:12.027" v="32" actId="1076"/>
          <ac:picMkLst>
            <pc:docMk/>
            <pc:sldMk cId="0" sldId="256"/>
            <ac:picMk id="3" creationId="{382FA1BC-DF76-5B9E-C616-A65636DF46DC}"/>
          </ac:picMkLst>
        </pc:picChg>
      </pc:sldChg>
      <pc:sldChg chg="addSp delSp modSp mod">
        <pc:chgData name="Abhijit Patil" userId="de7007ed1df09c99" providerId="LiveId" clId="{08814A6A-F557-424A-A6F8-0A13521E755A}" dt="2023-10-07T17:49:40.832" v="775" actId="1076"/>
        <pc:sldMkLst>
          <pc:docMk/>
          <pc:sldMk cId="0" sldId="257"/>
        </pc:sldMkLst>
        <pc:spChg chg="add del mod">
          <ac:chgData name="Abhijit Patil" userId="de7007ed1df09c99" providerId="LiveId" clId="{08814A6A-F557-424A-A6F8-0A13521E755A}" dt="2023-10-07T13:51:35.863" v="63" actId="478"/>
          <ac:spMkLst>
            <pc:docMk/>
            <pc:sldMk cId="0" sldId="257"/>
            <ac:spMk id="6" creationId="{5979A829-7B92-695C-4BFF-94E9634D65B9}"/>
          </ac:spMkLst>
        </pc:spChg>
        <pc:spChg chg="add del mod">
          <ac:chgData name="Abhijit Patil" userId="de7007ed1df09c99" providerId="LiveId" clId="{08814A6A-F557-424A-A6F8-0A13521E755A}" dt="2023-10-07T13:52:15.399" v="78"/>
          <ac:spMkLst>
            <pc:docMk/>
            <pc:sldMk cId="0" sldId="257"/>
            <ac:spMk id="8" creationId="{DBEBE2AC-0CA1-62DD-2CCD-5D80D5AEDD5E}"/>
          </ac:spMkLst>
        </pc:spChg>
        <pc:spChg chg="add mod">
          <ac:chgData name="Abhijit Patil" userId="de7007ed1df09c99" providerId="LiveId" clId="{08814A6A-F557-424A-A6F8-0A13521E755A}" dt="2023-10-07T17:49:40.832" v="775" actId="1076"/>
          <ac:spMkLst>
            <pc:docMk/>
            <pc:sldMk cId="0" sldId="257"/>
            <ac:spMk id="9" creationId="{BE5C2580-C04F-DBA6-7FAA-B9A31CF3DF9B}"/>
          </ac:spMkLst>
        </pc:spChg>
        <pc:spChg chg="add del mod">
          <ac:chgData name="Abhijit Patil" userId="de7007ed1df09c99" providerId="LiveId" clId="{08814A6A-F557-424A-A6F8-0A13521E755A}" dt="2023-10-07T14:05:08.632" v="120"/>
          <ac:spMkLst>
            <pc:docMk/>
            <pc:sldMk cId="0" sldId="257"/>
            <ac:spMk id="10" creationId="{7D206DC6-1F4C-0AD1-340F-6C2085687BF6}"/>
          </ac:spMkLst>
        </pc:spChg>
        <pc:spChg chg="add del mod">
          <ac:chgData name="Abhijit Patil" userId="de7007ed1df09c99" providerId="LiveId" clId="{08814A6A-F557-424A-A6F8-0A13521E755A}" dt="2023-10-07T14:05:08.632" v="118" actId="478"/>
          <ac:spMkLst>
            <pc:docMk/>
            <pc:sldMk cId="0" sldId="257"/>
            <ac:spMk id="11" creationId="{220A0FAF-9ED7-724B-6F93-85AE7474182D}"/>
          </ac:spMkLst>
        </pc:spChg>
        <pc:spChg chg="add del mod">
          <ac:chgData name="Abhijit Patil" userId="de7007ed1df09c99" providerId="LiveId" clId="{08814A6A-F557-424A-A6F8-0A13521E755A}" dt="2023-10-07T13:51:49.620" v="65" actId="478"/>
          <ac:spMkLst>
            <pc:docMk/>
            <pc:sldMk cId="0" sldId="257"/>
            <ac:spMk id="12" creationId="{B073E17A-A90B-68F5-F7AA-E2B4B936AD05}"/>
          </ac:spMkLst>
        </pc:spChg>
        <pc:spChg chg="add del mod">
          <ac:chgData name="Abhijit Patil" userId="de7007ed1df09c99" providerId="LiveId" clId="{08814A6A-F557-424A-A6F8-0A13521E755A}" dt="2023-10-06T14:43:13.239" v="7" actId="478"/>
          <ac:spMkLst>
            <pc:docMk/>
            <pc:sldMk cId="0" sldId="257"/>
            <ac:spMk id="14" creationId="{F0967190-4C80-B8D2-5D5B-4FAD18B4F7D1}"/>
          </ac:spMkLst>
        </pc:spChg>
        <pc:spChg chg="add del mod">
          <ac:chgData name="Abhijit Patil" userId="de7007ed1df09c99" providerId="LiveId" clId="{08814A6A-F557-424A-A6F8-0A13521E755A}" dt="2023-10-07T14:07:19.031" v="139"/>
          <ac:spMkLst>
            <pc:docMk/>
            <pc:sldMk cId="0" sldId="257"/>
            <ac:spMk id="15" creationId="{932F537C-FF67-A715-E11B-F4389CB7D9BA}"/>
          </ac:spMkLst>
        </pc:spChg>
        <pc:spChg chg="add del mod">
          <ac:chgData name="Abhijit Patil" userId="de7007ed1df09c99" providerId="LiveId" clId="{08814A6A-F557-424A-A6F8-0A13521E755A}" dt="2023-10-07T14:16:32.932" v="406" actId="478"/>
          <ac:spMkLst>
            <pc:docMk/>
            <pc:sldMk cId="0" sldId="257"/>
            <ac:spMk id="16" creationId="{EF0255A9-0C25-2EED-90C9-E08EBCBCE484}"/>
          </ac:spMkLst>
        </pc:spChg>
        <pc:spChg chg="add del mod">
          <ac:chgData name="Abhijit Patil" userId="de7007ed1df09c99" providerId="LiveId" clId="{08814A6A-F557-424A-A6F8-0A13521E755A}" dt="2023-10-07T14:07:19.031" v="137" actId="478"/>
          <ac:spMkLst>
            <pc:docMk/>
            <pc:sldMk cId="0" sldId="257"/>
            <ac:spMk id="17" creationId="{CECDAEC9-06F3-069B-844E-CD26B88635BF}"/>
          </ac:spMkLst>
        </pc:spChg>
        <pc:spChg chg="add del mod">
          <ac:chgData name="Abhijit Patil" userId="de7007ed1df09c99" providerId="LiveId" clId="{08814A6A-F557-424A-A6F8-0A13521E755A}" dt="2023-10-07T14:16:45.374" v="411"/>
          <ac:spMkLst>
            <pc:docMk/>
            <pc:sldMk cId="0" sldId="257"/>
            <ac:spMk id="18" creationId="{D6645F62-C94F-8E2E-6788-2B87184A234D}"/>
          </ac:spMkLst>
        </pc:spChg>
        <pc:spChg chg="add del mod">
          <ac:chgData name="Abhijit Patil" userId="de7007ed1df09c99" providerId="LiveId" clId="{08814A6A-F557-424A-A6F8-0A13521E755A}" dt="2023-10-07T14:18:44.209" v="430" actId="478"/>
          <ac:spMkLst>
            <pc:docMk/>
            <pc:sldMk cId="0" sldId="257"/>
            <ac:spMk id="19" creationId="{F7AEDA49-EA8D-1B33-BA27-417A9500F63E}"/>
          </ac:spMkLst>
        </pc:spChg>
        <pc:spChg chg="add del mod">
          <ac:chgData name="Abhijit Patil" userId="de7007ed1df09c99" providerId="LiveId" clId="{08814A6A-F557-424A-A6F8-0A13521E755A}" dt="2023-10-07T14:34:44.372" v="472" actId="478"/>
          <ac:spMkLst>
            <pc:docMk/>
            <pc:sldMk cId="0" sldId="257"/>
            <ac:spMk id="20" creationId="{21A7A16C-4C8D-2856-6FF2-D5AB87168FD0}"/>
          </ac:spMkLst>
        </pc:spChg>
        <pc:spChg chg="add del mod">
          <ac:chgData name="Abhijit Patil" userId="de7007ed1df09c99" providerId="LiveId" clId="{08814A6A-F557-424A-A6F8-0A13521E755A}" dt="2023-10-07T16:28:21.457" v="489"/>
          <ac:spMkLst>
            <pc:docMk/>
            <pc:sldMk cId="0" sldId="257"/>
            <ac:spMk id="21" creationId="{027E2E6C-063B-815F-58DF-38AA83C7AAEA}"/>
          </ac:spMkLst>
        </pc:spChg>
        <pc:spChg chg="add del mod">
          <ac:chgData name="Abhijit Patil" userId="de7007ed1df09c99" providerId="LiveId" clId="{08814A6A-F557-424A-A6F8-0A13521E755A}" dt="2023-10-07T16:28:21.457" v="491"/>
          <ac:spMkLst>
            <pc:docMk/>
            <pc:sldMk cId="0" sldId="257"/>
            <ac:spMk id="22" creationId="{213F860E-AE6F-5ED7-6630-773E66F13520}"/>
          </ac:spMkLst>
        </pc:spChg>
        <pc:spChg chg="add mod">
          <ac:chgData name="Abhijit Patil" userId="de7007ed1df09c99" providerId="LiveId" clId="{08814A6A-F557-424A-A6F8-0A13521E755A}" dt="2023-10-07T16:36:44.610" v="656" actId="2711"/>
          <ac:spMkLst>
            <pc:docMk/>
            <pc:sldMk cId="0" sldId="257"/>
            <ac:spMk id="23" creationId="{3A03838C-C388-0554-351F-0918046DCC6B}"/>
          </ac:spMkLst>
        </pc:spChg>
        <pc:spChg chg="mod">
          <ac:chgData name="Abhijit Patil" userId="de7007ed1df09c99" providerId="LiveId" clId="{08814A6A-F557-424A-A6F8-0A13521E755A}" dt="2023-10-07T17:34:12.115" v="741" actId="1076"/>
          <ac:spMkLst>
            <pc:docMk/>
            <pc:sldMk cId="0" sldId="257"/>
            <ac:spMk id="30" creationId="{43CCD6C4-1C74-0BDC-297D-1D24E79CDB2B}"/>
          </ac:spMkLst>
        </pc:spChg>
        <pc:spChg chg="del mod">
          <ac:chgData name="Abhijit Patil" userId="de7007ed1df09c99" providerId="LiveId" clId="{08814A6A-F557-424A-A6F8-0A13521E755A}" dt="2023-10-07T17:48:13.821" v="773" actId="478"/>
          <ac:spMkLst>
            <pc:docMk/>
            <pc:sldMk cId="0" sldId="257"/>
            <ac:spMk id="31" creationId="{FF30654D-C09E-7445-3AE5-670741946595}"/>
          </ac:spMkLst>
        </pc:spChg>
        <pc:spChg chg="del mod">
          <ac:chgData name="Abhijit Patil" userId="de7007ed1df09c99" providerId="LiveId" clId="{08814A6A-F557-424A-A6F8-0A13521E755A}" dt="2023-10-06T14:42:57.004" v="3" actId="478"/>
          <ac:spMkLst>
            <pc:docMk/>
            <pc:sldMk cId="0" sldId="257"/>
            <ac:spMk id="217" creationId="{00000000-0000-0000-0000-000000000000}"/>
          </ac:spMkLst>
        </pc:spChg>
        <pc:spChg chg="del mod">
          <ac:chgData name="Abhijit Patil" userId="de7007ed1df09c99" providerId="LiveId" clId="{08814A6A-F557-424A-A6F8-0A13521E755A}" dt="2023-10-06T14:43:00.689" v="5" actId="478"/>
          <ac:spMkLst>
            <pc:docMk/>
            <pc:sldMk cId="0" sldId="257"/>
            <ac:spMk id="218" creationId="{00000000-0000-0000-0000-000000000000}"/>
          </ac:spMkLst>
        </pc:spChg>
        <pc:grpChg chg="del">
          <ac:chgData name="Abhijit Patil" userId="de7007ed1df09c99" providerId="LiveId" clId="{08814A6A-F557-424A-A6F8-0A13521E755A}" dt="2023-10-06T14:43:18.778" v="10" actId="478"/>
          <ac:grpSpMkLst>
            <pc:docMk/>
            <pc:sldMk cId="0" sldId="257"/>
            <ac:grpSpMk id="29" creationId="{5C77EEC0-21A9-4EFE-9957-28C537EFF354}"/>
          </ac:grpSpMkLst>
        </pc:grpChg>
        <pc:graphicFrameChg chg="add del mod modGraphic">
          <ac:chgData name="Abhijit Patil" userId="de7007ed1df09c99" providerId="LiveId" clId="{08814A6A-F557-424A-A6F8-0A13521E755A}" dt="2023-10-07T16:55:55.676" v="672" actId="478"/>
          <ac:graphicFrameMkLst>
            <pc:docMk/>
            <pc:sldMk cId="0" sldId="257"/>
            <ac:graphicFrameMk id="27" creationId="{34D81755-3450-F477-7CAD-2F4442232F13}"/>
          </ac:graphicFrameMkLst>
        </pc:graphicFrameChg>
        <pc:picChg chg="add del mod">
          <ac:chgData name="Abhijit Patil" userId="de7007ed1df09c99" providerId="LiveId" clId="{08814A6A-F557-424A-A6F8-0A13521E755A}" dt="2023-10-07T13:33:14.404" v="48" actId="478"/>
          <ac:picMkLst>
            <pc:docMk/>
            <pc:sldMk cId="0" sldId="257"/>
            <ac:picMk id="2" creationId="{42450F31-E2C1-5417-40EE-B8CAD2BE9F4E}"/>
          </ac:picMkLst>
        </pc:picChg>
        <pc:picChg chg="del">
          <ac:chgData name="Abhijit Patil" userId="de7007ed1df09c99" providerId="LiveId" clId="{08814A6A-F557-424A-A6F8-0A13521E755A}" dt="2023-10-06T14:43:11.262" v="6" actId="478"/>
          <ac:picMkLst>
            <pc:docMk/>
            <pc:sldMk cId="0" sldId="257"/>
            <ac:picMk id="3" creationId="{48500936-FB77-6B83-C40B-B13C3E7E6891}"/>
          </ac:picMkLst>
        </pc:picChg>
        <pc:picChg chg="add del mod">
          <ac:chgData name="Abhijit Patil" userId="de7007ed1df09c99" providerId="LiveId" clId="{08814A6A-F557-424A-A6F8-0A13521E755A}" dt="2023-10-07T13:33:57.795" v="55" actId="478"/>
          <ac:picMkLst>
            <pc:docMk/>
            <pc:sldMk cId="0" sldId="257"/>
            <ac:picMk id="4" creationId="{FADEE2BD-67F4-70A4-8D8A-C0585C201272}"/>
          </ac:picMkLst>
        </pc:picChg>
        <pc:picChg chg="del">
          <ac:chgData name="Abhijit Patil" userId="de7007ed1df09c99" providerId="LiveId" clId="{08814A6A-F557-424A-A6F8-0A13521E755A}" dt="2023-10-06T14:43:14.919" v="8" actId="478"/>
          <ac:picMkLst>
            <pc:docMk/>
            <pc:sldMk cId="0" sldId="257"/>
            <ac:picMk id="5" creationId="{A78174C3-A722-3D93-C7F9-48F1C9054ECC}"/>
          </ac:picMkLst>
        </pc:picChg>
        <pc:picChg chg="add del mod">
          <ac:chgData name="Abhijit Patil" userId="de7007ed1df09c99" providerId="LiveId" clId="{08814A6A-F557-424A-A6F8-0A13521E755A}" dt="2023-10-07T14:16:45.374" v="409" actId="478"/>
          <ac:picMkLst>
            <pc:docMk/>
            <pc:sldMk cId="0" sldId="257"/>
            <ac:picMk id="7" creationId="{BA7E65E0-D4B0-38DC-BC60-28A73292091F}"/>
          </ac:picMkLst>
        </pc:picChg>
        <pc:picChg chg="add del mod">
          <ac:chgData name="Abhijit Patil" userId="de7007ed1df09c99" providerId="LiveId" clId="{08814A6A-F557-424A-A6F8-0A13521E755A}" dt="2023-10-07T16:36:58.143" v="657" actId="21"/>
          <ac:picMkLst>
            <pc:docMk/>
            <pc:sldMk cId="0" sldId="257"/>
            <ac:picMk id="14" creationId="{18C560FB-8FB0-5BCF-60B8-AC7B110A6522}"/>
          </ac:picMkLst>
        </pc:picChg>
        <pc:picChg chg="del">
          <ac:chgData name="Abhijit Patil" userId="de7007ed1df09c99" providerId="LiveId" clId="{08814A6A-F557-424A-A6F8-0A13521E755A}" dt="2023-10-06T14:43:16.555" v="9" actId="478"/>
          <ac:picMkLst>
            <pc:docMk/>
            <pc:sldMk cId="0" sldId="257"/>
            <ac:picMk id="20" creationId="{6041AAF8-2619-99E9-2113-14B6A532F79B}"/>
          </ac:picMkLst>
        </pc:picChg>
        <pc:picChg chg="add del mod">
          <ac:chgData name="Abhijit Patil" userId="de7007ed1df09c99" providerId="LiveId" clId="{08814A6A-F557-424A-A6F8-0A13521E755A}" dt="2023-10-06T14:50:46.459" v="37" actId="478"/>
          <ac:picMkLst>
            <pc:docMk/>
            <pc:sldMk cId="0" sldId="257"/>
            <ac:picMk id="22" creationId="{A1F88BB1-8A0A-3B07-2C7E-DAD326EE6CD4}"/>
          </ac:picMkLst>
        </pc:picChg>
        <pc:picChg chg="add mod ord">
          <ac:chgData name="Abhijit Patil" userId="de7007ed1df09c99" providerId="LiveId" clId="{08814A6A-F557-424A-A6F8-0A13521E755A}" dt="2023-10-07T17:47:40.437" v="769" actId="1076"/>
          <ac:picMkLst>
            <pc:docMk/>
            <pc:sldMk cId="0" sldId="257"/>
            <ac:picMk id="24" creationId="{4A8B82BC-F2A9-14D7-9DA2-7DA6D43E47CB}"/>
          </ac:picMkLst>
        </pc:picChg>
        <pc:picChg chg="add del mod">
          <ac:chgData name="Abhijit Patil" userId="de7007ed1df09c99" providerId="LiveId" clId="{08814A6A-F557-424A-A6F8-0A13521E755A}" dt="2023-10-07T16:59:48.285" v="685" actId="478"/>
          <ac:picMkLst>
            <pc:docMk/>
            <pc:sldMk cId="0" sldId="257"/>
            <ac:picMk id="29" creationId="{2B9D5204-1006-D52E-5291-2C085B12824D}"/>
          </ac:picMkLst>
        </pc:picChg>
        <pc:picChg chg="del">
          <ac:chgData name="Abhijit Patil" userId="de7007ed1df09c99" providerId="LiveId" clId="{08814A6A-F557-424A-A6F8-0A13521E755A}" dt="2023-10-06T14:43:20.824" v="11" actId="478"/>
          <ac:picMkLst>
            <pc:docMk/>
            <pc:sldMk cId="0" sldId="257"/>
            <ac:picMk id="33" creationId="{91D0C765-E16D-227A-F037-42C5A111A06D}"/>
          </ac:picMkLst>
        </pc:picChg>
        <pc:picChg chg="add del mod ord">
          <ac:chgData name="Abhijit Patil" userId="de7007ed1df09c99" providerId="LiveId" clId="{08814A6A-F557-424A-A6F8-0A13521E755A}" dt="2023-10-07T17:32:27.355" v="696" actId="478"/>
          <ac:picMkLst>
            <pc:docMk/>
            <pc:sldMk cId="0" sldId="257"/>
            <ac:picMk id="33" creationId="{C19E68DF-1790-DE4D-8ED0-AAA6767FBCCA}"/>
          </ac:picMkLst>
        </pc:picChg>
        <pc:picChg chg="add del mod ord">
          <ac:chgData name="Abhijit Patil" userId="de7007ed1df09c99" providerId="LiveId" clId="{08814A6A-F557-424A-A6F8-0A13521E755A}" dt="2023-10-07T17:47:01.616" v="760" actId="478"/>
          <ac:picMkLst>
            <pc:docMk/>
            <pc:sldMk cId="0" sldId="257"/>
            <ac:picMk id="35" creationId="{3028FF0A-2E27-4C92-C8B6-F96E28FA32B7}"/>
          </ac:picMkLst>
        </pc:picChg>
        <pc:picChg chg="add mod ord">
          <ac:chgData name="Abhijit Patil" userId="de7007ed1df09c99" providerId="LiveId" clId="{08814A6A-F557-424A-A6F8-0A13521E755A}" dt="2023-10-07T17:47:53.457" v="771" actId="1076"/>
          <ac:picMkLst>
            <pc:docMk/>
            <pc:sldMk cId="0" sldId="257"/>
            <ac:picMk id="37" creationId="{EBE7A2A0-46F4-825E-DA12-249D20DF931E}"/>
          </ac:picMkLst>
        </pc:picChg>
      </pc:sldChg>
      <pc:sldChg chg="addSp delSp modSp mod">
        <pc:chgData name="Abhijit Patil" userId="de7007ed1df09c99" providerId="LiveId" clId="{08814A6A-F557-424A-A6F8-0A13521E755A}" dt="2023-10-07T17:50:44.888" v="778" actId="1076"/>
        <pc:sldMkLst>
          <pc:docMk/>
          <pc:sldMk cId="0" sldId="258"/>
        </pc:sldMkLst>
        <pc:spChg chg="add del mod">
          <ac:chgData name="Abhijit Patil" userId="de7007ed1df09c99" providerId="LiveId" clId="{08814A6A-F557-424A-A6F8-0A13521E755A}" dt="2023-10-07T16:37:42.107" v="665" actId="478"/>
          <ac:spMkLst>
            <pc:docMk/>
            <pc:sldMk cId="0" sldId="258"/>
            <ac:spMk id="3" creationId="{D3C89958-0730-1015-D9FC-A210D84A489E}"/>
          </ac:spMkLst>
        </pc:spChg>
        <pc:spChg chg="add del mod">
          <ac:chgData name="Abhijit Patil" userId="de7007ed1df09c99" providerId="LiveId" clId="{08814A6A-F557-424A-A6F8-0A13521E755A}" dt="2023-10-07T16:37:51.297" v="667" actId="478"/>
          <ac:spMkLst>
            <pc:docMk/>
            <pc:sldMk cId="0" sldId="258"/>
            <ac:spMk id="5" creationId="{9C4BF101-4CF3-6416-F11A-06E16A396668}"/>
          </ac:spMkLst>
        </pc:spChg>
        <pc:spChg chg="del mod">
          <ac:chgData name="Abhijit Patil" userId="de7007ed1df09c99" providerId="LiveId" clId="{08814A6A-F557-424A-A6F8-0A13521E755A}" dt="2023-10-06T14:43:38.447" v="15" actId="478"/>
          <ac:spMkLst>
            <pc:docMk/>
            <pc:sldMk cId="0" sldId="258"/>
            <ac:spMk id="227" creationId="{00000000-0000-0000-0000-000000000000}"/>
          </ac:spMkLst>
        </pc:spChg>
        <pc:spChg chg="del">
          <ac:chgData name="Abhijit Patil" userId="de7007ed1df09c99" providerId="LiveId" clId="{08814A6A-F557-424A-A6F8-0A13521E755A}" dt="2023-10-06T14:43:28.277" v="12" actId="478"/>
          <ac:spMkLst>
            <pc:docMk/>
            <pc:sldMk cId="0" sldId="258"/>
            <ac:spMk id="229" creationId="{00000000-0000-0000-0000-000000000000}"/>
          </ac:spMkLst>
        </pc:spChg>
        <pc:spChg chg="del mod">
          <ac:chgData name="Abhijit Patil" userId="de7007ed1df09c99" providerId="LiveId" clId="{08814A6A-F557-424A-A6F8-0A13521E755A}" dt="2023-10-06T14:43:42.197" v="17" actId="478"/>
          <ac:spMkLst>
            <pc:docMk/>
            <pc:sldMk cId="0" sldId="258"/>
            <ac:spMk id="231" creationId="{00000000-0000-0000-0000-000000000000}"/>
          </ac:spMkLst>
        </pc:spChg>
        <pc:spChg chg="del mod">
          <ac:chgData name="Abhijit Patil" userId="de7007ed1df09c99" providerId="LiveId" clId="{08814A6A-F557-424A-A6F8-0A13521E755A}" dt="2023-10-06T14:43:45.218" v="19" actId="478"/>
          <ac:spMkLst>
            <pc:docMk/>
            <pc:sldMk cId="0" sldId="258"/>
            <ac:spMk id="232" creationId="{00000000-0000-0000-0000-000000000000}"/>
          </ac:spMkLst>
        </pc:spChg>
        <pc:picChg chg="add mod">
          <ac:chgData name="Abhijit Patil" userId="de7007ed1df09c99" providerId="LiveId" clId="{08814A6A-F557-424A-A6F8-0A13521E755A}" dt="2023-10-07T17:50:44.888" v="778" actId="1076"/>
          <ac:picMkLst>
            <pc:docMk/>
            <pc:sldMk cId="0" sldId="258"/>
            <ac:picMk id="2" creationId="{4BEA2436-94C4-9DE1-C17A-35EA9AA3B1D4}"/>
          </ac:picMkLst>
        </pc:picChg>
        <pc:picChg chg="add del mod">
          <ac:chgData name="Abhijit Patil" userId="de7007ed1df09c99" providerId="LiveId" clId="{08814A6A-F557-424A-A6F8-0A13521E755A}" dt="2023-10-07T10:36:16.316" v="43" actId="21"/>
          <ac:picMkLst>
            <pc:docMk/>
            <pc:sldMk cId="0" sldId="258"/>
            <ac:picMk id="4" creationId="{B7E40B43-C3D5-223D-DB7F-CB8C22B244F9}"/>
          </ac:picMkLst>
        </pc:picChg>
        <pc:picChg chg="add del mod">
          <ac:chgData name="Abhijit Patil" userId="de7007ed1df09c99" providerId="LiveId" clId="{08814A6A-F557-424A-A6F8-0A13521E755A}" dt="2023-10-07T16:37:09.487" v="660" actId="21"/>
          <ac:picMkLst>
            <pc:docMk/>
            <pc:sldMk cId="0" sldId="258"/>
            <ac:picMk id="7" creationId="{EB627F39-2AD9-014F-A325-F47B3969210D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 userDrawn="1"/>
        </p:nvSpPr>
        <p:spPr>
          <a:xfrm rot="5400000" flipH="1">
            <a:off x="1219398" y="5119530"/>
            <a:ext cx="1491283" cy="1988373"/>
          </a:xfrm>
          <a:custGeom>
            <a:avLst/>
            <a:gdLst/>
            <a:ahLst/>
            <a:cxnLst/>
            <a:rect l="l" t="t" r="r" b="b"/>
            <a:pathLst>
              <a:path w="1789" h="2386" extrusionOk="0">
                <a:moveTo>
                  <a:pt x="0" y="0"/>
                </a:moveTo>
                <a:lnTo>
                  <a:pt x="0" y="1194"/>
                </a:lnTo>
                <a:lnTo>
                  <a:pt x="1192" y="2386"/>
                </a:lnTo>
                <a:lnTo>
                  <a:pt x="1789" y="178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6" name="Google Shape;26;p8"/>
          <p:cNvSpPr/>
          <p:nvPr/>
        </p:nvSpPr>
        <p:spPr>
          <a:xfrm rot="5400000" flipH="1">
            <a:off x="-136" y="5890869"/>
            <a:ext cx="968626" cy="968353"/>
          </a:xfrm>
          <a:custGeom>
            <a:avLst/>
            <a:gdLst/>
            <a:ahLst/>
            <a:cxnLst/>
            <a:rect l="l" t="t" r="r" b="b"/>
            <a:pathLst>
              <a:path w="1162" h="1162" extrusionOk="0">
                <a:moveTo>
                  <a:pt x="0" y="0"/>
                </a:moveTo>
                <a:lnTo>
                  <a:pt x="0" y="1161"/>
                </a:lnTo>
                <a:lnTo>
                  <a:pt x="1161" y="1161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7" name="Google Shape;27;p8"/>
          <p:cNvSpPr/>
          <p:nvPr/>
        </p:nvSpPr>
        <p:spPr>
          <a:xfrm rot="5400000" flipH="1">
            <a:off x="-485283" y="4385415"/>
            <a:ext cx="1941419" cy="970853"/>
          </a:xfrm>
          <a:custGeom>
            <a:avLst/>
            <a:gdLst/>
            <a:ahLst/>
            <a:cxnLst/>
            <a:rect l="l" t="t" r="r" b="b"/>
            <a:pathLst>
              <a:path w="2329" h="1165" extrusionOk="0">
                <a:moveTo>
                  <a:pt x="2329" y="1164"/>
                </a:moveTo>
                <a:lnTo>
                  <a:pt x="1165" y="0"/>
                </a:lnTo>
                <a:lnTo>
                  <a:pt x="0" y="1164"/>
                </a:lnTo>
                <a:lnTo>
                  <a:pt x="2329" y="1164"/>
                </a:ln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294601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0" name="Google Shape;30;p8"/>
          <p:cNvCxnSpPr/>
          <p:nvPr/>
        </p:nvCxnSpPr>
        <p:spPr>
          <a:xfrm>
            <a:off x="484177" y="106563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>
                <a:alpha val="8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148058" y="6344668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650728" y="6344668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27488" y="6344668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3480">
          <p15:clr>
            <a:srgbClr val="FBAE40"/>
          </p15:clr>
        </p15:guide>
        <p15:guide id="3" orient="horz" pos="1440">
          <p15:clr>
            <a:srgbClr val="FBAE40"/>
          </p15:clr>
        </p15:guide>
        <p15:guide id="4" orient="horz" pos="1224">
          <p15:clr>
            <a:srgbClr val="FBAE40"/>
          </p15:clr>
        </p15:guide>
        <p15:guide id="5" orient="horz" pos="5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491786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" name="Google Shape;37;p9"/>
          <p:cNvCxnSpPr/>
          <p:nvPr/>
        </p:nvCxnSpPr>
        <p:spPr>
          <a:xfrm>
            <a:off x="952500" y="119682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9" name="Google Shape;39;p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40" name="Google Shape;40;p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5250254" y="148172"/>
            <a:ext cx="6461759" cy="115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3600" b="1">
                <a:latin typeface="+mj-lt"/>
              </a:rPr>
              <a:t>Basic Details of the Team and Problem Statement</a:t>
            </a:r>
            <a:endParaRPr>
              <a:latin typeface="+mj-lt"/>
            </a:endParaRPr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5496026" y="1575621"/>
            <a:ext cx="6373420" cy="4922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Ministry/Organization Name/Student Innovation: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 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AICTE, MIC-Student Innovation</a:t>
            </a:r>
            <a:endParaRPr>
              <a:solidFill>
                <a:schemeClr val="tx1"/>
              </a:solidFill>
              <a:latin typeface="+mn-lt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PS Code: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SIH1493</a:t>
            </a:r>
            <a:endParaRPr lang="en-US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   </a:t>
            </a: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Problem Statement Title: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Student Innovation</a:t>
            </a:r>
            <a:endParaRPr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Team Name: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Komet</a:t>
            </a:r>
            <a:endParaRPr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Team Leader Name: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Abhijit Patil</a:t>
            </a:r>
            <a:endParaRPr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Institute Code (AISHE):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U-0760</a:t>
            </a:r>
            <a:endParaRPr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Institute Name: 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Indian Institute of Information Technology,</a:t>
            </a:r>
            <a:b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	             Sri City, Chittoor</a:t>
            </a:r>
            <a:endParaRPr>
              <a:solidFill>
                <a:schemeClr val="tx1"/>
              </a:solidFill>
              <a:latin typeface="+mn-lt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Theme Name: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Heritage &amp; Culture</a:t>
            </a:r>
            <a:endParaRPr>
              <a:solidFill>
                <a:schemeClr val="tx1"/>
              </a:solidFill>
              <a:latin typeface="+mn-lt"/>
            </a:endParaRPr>
          </a:p>
        </p:txBody>
      </p:sp>
      <p:pic>
        <p:nvPicPr>
          <p:cNvPr id="212" name="Google Shape;212;p1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1213475" y="252206"/>
            <a:ext cx="3330245" cy="1670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2FA1BC-DF76-5B9E-C616-A65636DF46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7" b="89844" l="5762" r="97949">
                        <a14:foregroundMark x1="10254" y1="47852" x2="12598" y2="32324"/>
                        <a14:foregroundMark x1="12598" y1="32324" x2="15234" y2="29980"/>
                        <a14:foregroundMark x1="5859" y1="47363" x2="8008" y2="41309"/>
                        <a14:foregroundMark x1="5859" y1="41797" x2="13281" y2="26758"/>
                        <a14:foregroundMark x1="13281" y1="26758" x2="22070" y2="18652"/>
                        <a14:foregroundMark x1="15039" y1="21582" x2="32520" y2="14355"/>
                        <a14:foregroundMark x1="32520" y1="14355" x2="18555" y2="20801"/>
                        <a14:foregroundMark x1="18555" y1="20801" x2="30566" y2="12012"/>
                        <a14:foregroundMark x1="30566" y1="12012" x2="30566" y2="12012"/>
                        <a14:foregroundMark x1="28809" y1="11328" x2="58105" y2="10449"/>
                        <a14:foregroundMark x1="58105" y1="10449" x2="75195" y2="12598"/>
                        <a14:foregroundMark x1="75195" y1="12598" x2="85938" y2="27441"/>
                        <a14:foregroundMark x1="85938" y1="27441" x2="93750" y2="49609"/>
                        <a14:foregroundMark x1="93750" y1="49609" x2="90625" y2="56641"/>
                        <a14:foregroundMark x1="58203" y1="8887" x2="60547" y2="9180"/>
                        <a14:foregroundMark x1="80566" y1="16602" x2="91504" y2="27246"/>
                        <a14:foregroundMark x1="91504" y1="27246" x2="97949" y2="42480"/>
                        <a14:foregroundMark x1="97949" y1="42480" x2="81445" y2="181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9570" y="2646516"/>
            <a:ext cx="3264310" cy="32643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EBE7A2A0-46F4-825E-DA12-249D20DF9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4786" y="182863"/>
            <a:ext cx="6272660" cy="470449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3CCD6C4-1C74-0BDC-297D-1D24E79CDB2B}"/>
              </a:ext>
            </a:extLst>
          </p:cNvPr>
          <p:cNvSpPr/>
          <p:nvPr/>
        </p:nvSpPr>
        <p:spPr>
          <a:xfrm>
            <a:off x="666974" y="5485164"/>
            <a:ext cx="6734287" cy="49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2" name="Google Shape;222;p2" hidden="1"/>
          <p:cNvSpPr txBox="1"/>
          <p:nvPr/>
        </p:nvSpPr>
        <p:spPr>
          <a:xfrm>
            <a:off x="7164373" y="4128939"/>
            <a:ext cx="4786204" cy="245093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Technology stack here</a:t>
            </a:r>
            <a:r>
              <a:rPr lang="en-US"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</a:t>
            </a: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5C2580-C04F-DBA6-7FAA-B9A31CF3DF9B}"/>
              </a:ext>
            </a:extLst>
          </p:cNvPr>
          <p:cNvSpPr txBox="1"/>
          <p:nvPr/>
        </p:nvSpPr>
        <p:spPr>
          <a:xfrm>
            <a:off x="-63911" y="393662"/>
            <a:ext cx="5058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ell MT" panose="02020503060305020303" pitchFamily="18" charset="0"/>
              </a:rPr>
              <a:t>-- APPROACH --</a:t>
            </a:r>
            <a:endParaRPr lang="en-IN" sz="4000" dirty="0">
              <a:latin typeface="Bell MT" panose="02020503060305020303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03838C-C388-0554-351F-0918046DCC6B}"/>
              </a:ext>
            </a:extLst>
          </p:cNvPr>
          <p:cNvSpPr txBox="1"/>
          <p:nvPr/>
        </p:nvSpPr>
        <p:spPr>
          <a:xfrm>
            <a:off x="128494" y="1560842"/>
            <a:ext cx="51750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• </a:t>
            </a:r>
            <a:r>
              <a:rPr lang="en-US" sz="1600" dirty="0">
                <a:latin typeface="Arial Rounded MT Bold" panose="020F0704030504030204" pitchFamily="34" charset="0"/>
              </a:rPr>
              <a:t>India is a very diverse country with a very rich heritage and culture 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• But now-a-days due to globalization and foreign influence many Indians have forgotten their roots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• The key objective of this project is to put this incredible diversity and heritage to good use and help other fellow Indians benefit from it.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• A times of India study published in march 2019 says that almost 80% of all small-scale gathering in India are </a:t>
            </a:r>
            <a:r>
              <a:rPr lang="en-US" sz="1600" dirty="0" err="1">
                <a:latin typeface="Arial Rounded MT Bold" panose="020F0704030504030204" pitchFamily="34" charset="0"/>
              </a:rPr>
              <a:t>organised</a:t>
            </a:r>
            <a:r>
              <a:rPr lang="en-US" sz="1600" dirty="0">
                <a:latin typeface="Arial Rounded MT Bold" panose="020F0704030504030204" pitchFamily="34" charset="0"/>
              </a:rPr>
              <a:t> in malls or restaurant and we want to change that.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• But to change this first we will need to find out the reason behind why do people prefer malls and restaurants over treks to waterfalls or forts</a:t>
            </a:r>
            <a:endParaRPr lang="en-IN" sz="1600" dirty="0">
              <a:latin typeface="Arial Rounded MT Bold" panose="020F07040305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8B82BC-F2A9-14D7-9DA2-7DA6D43E47C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482373" y="3271105"/>
            <a:ext cx="5709627" cy="3581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EA2436-94C4-9DE1-C17A-35EA9AA3B1D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5463" y="-153784"/>
            <a:ext cx="8662279" cy="70117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"/>
          <p:cNvSpPr txBox="1">
            <a:spLocks noGrp="1"/>
          </p:cNvSpPr>
          <p:nvPr>
            <p:ph type="title"/>
          </p:nvPr>
        </p:nvSpPr>
        <p:spPr>
          <a:xfrm>
            <a:off x="964023" y="481031"/>
            <a:ext cx="661750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Team Member Details </a:t>
            </a:r>
            <a:endParaRPr/>
          </a:p>
        </p:txBody>
      </p:sp>
      <p:sp>
        <p:nvSpPr>
          <p:cNvPr id="238" name="Google Shape;238;p4"/>
          <p:cNvSpPr txBox="1">
            <a:spLocks noGrp="1"/>
          </p:cNvSpPr>
          <p:nvPr>
            <p:ph type="body" idx="1"/>
          </p:nvPr>
        </p:nvSpPr>
        <p:spPr>
          <a:xfrm>
            <a:off x="964023" y="1491943"/>
            <a:ext cx="11145119" cy="503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400" b="1">
                <a:solidFill>
                  <a:srgbClr val="5D7C3F"/>
                </a:solidFill>
                <a:latin typeface="Intervogue Reg" panose="00000500000000000000" pitchFamily="50" charset="0"/>
              </a:rPr>
              <a:t>Team Leader Name: </a:t>
            </a:r>
            <a:r>
              <a:rPr lang="en-US" sz="1400" b="1">
                <a:solidFill>
                  <a:schemeClr val="tx1"/>
                </a:solidFill>
                <a:latin typeface="Intervogue Reg" panose="00000500000000000000" pitchFamily="50" charset="0"/>
              </a:rPr>
              <a:t>Abhijit Patil</a:t>
            </a:r>
            <a:endParaRPr lang="en-US" sz="1800">
              <a:solidFill>
                <a:schemeClr val="tx1"/>
              </a:solidFill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Intervogue Reg" panose="00000500000000000000" pitchFamily="50" charset="0"/>
              </a:rPr>
              <a:t>Branch : </a:t>
            </a:r>
            <a:r>
              <a:rPr lang="en-US" sz="1200" err="1">
                <a:latin typeface="Intervogue Reg" panose="00000500000000000000" pitchFamily="50" charset="0"/>
              </a:rPr>
              <a:t>Btech</a:t>
            </a:r>
            <a:r>
              <a:rPr lang="en-US" sz="1200">
                <a:latin typeface="Intervogue Reg" panose="00000500000000000000" pitchFamily="50" charset="0"/>
              </a:rPr>
              <a:t>			Stream : ECE		Year :  I</a:t>
            </a:r>
            <a:endParaRPr lang="en-US"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400" b="1">
                <a:solidFill>
                  <a:srgbClr val="5D7C3F"/>
                </a:solidFill>
                <a:latin typeface="Intervogue Reg" panose="00000500000000000000" pitchFamily="50" charset="0"/>
              </a:rPr>
              <a:t>Team Member 1 Name: </a:t>
            </a:r>
            <a:r>
              <a:rPr lang="en-US" sz="1400" b="1">
                <a:solidFill>
                  <a:schemeClr val="tx1"/>
                </a:solidFill>
                <a:latin typeface="Intervogue Reg" panose="00000500000000000000" pitchFamily="50" charset="0"/>
              </a:rPr>
              <a:t>Gaurav Gautam</a:t>
            </a:r>
            <a:endParaRPr sz="1800">
              <a:solidFill>
                <a:schemeClr val="tx1"/>
              </a:solidFill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Intervogue Reg" panose="00000500000000000000" pitchFamily="50" charset="0"/>
              </a:rPr>
              <a:t>Branch : </a:t>
            </a:r>
            <a:r>
              <a:rPr lang="en-US" sz="1200" err="1">
                <a:latin typeface="Intervogue Reg" panose="00000500000000000000" pitchFamily="50" charset="0"/>
              </a:rPr>
              <a:t>Btech</a:t>
            </a:r>
            <a:r>
              <a:rPr lang="en-US" sz="1200">
                <a:latin typeface="Intervogue Reg" panose="00000500000000000000" pitchFamily="50" charset="0"/>
              </a:rPr>
              <a:t> 			Stream: CSE		Year :  I</a:t>
            </a:r>
            <a:endParaRPr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400" b="1">
                <a:solidFill>
                  <a:srgbClr val="5D7C3F"/>
                </a:solidFill>
                <a:latin typeface="Intervogue Reg" panose="00000500000000000000" pitchFamily="50" charset="0"/>
              </a:rPr>
              <a:t>Team Member 2 Name: </a:t>
            </a:r>
            <a:r>
              <a:rPr lang="en-US" sz="1400" b="1">
                <a:solidFill>
                  <a:schemeClr val="tx1"/>
                </a:solidFill>
                <a:latin typeface="Intervogue Reg" panose="00000500000000000000" pitchFamily="50" charset="0"/>
              </a:rPr>
              <a:t>Vyom </a:t>
            </a:r>
            <a:r>
              <a:rPr lang="en-US" sz="1400" b="1" err="1">
                <a:solidFill>
                  <a:schemeClr val="tx1"/>
                </a:solidFill>
                <a:latin typeface="Intervogue Reg" panose="00000500000000000000" pitchFamily="50" charset="0"/>
              </a:rPr>
              <a:t>Nikhra</a:t>
            </a:r>
            <a:endParaRPr sz="1800">
              <a:solidFill>
                <a:schemeClr val="tx1"/>
              </a:solidFill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Intervogue Reg" panose="00000500000000000000" pitchFamily="50" charset="0"/>
              </a:rPr>
              <a:t>Branch : </a:t>
            </a:r>
            <a:r>
              <a:rPr lang="en-US" sz="1200" err="1">
                <a:latin typeface="Intervogue Reg" panose="00000500000000000000" pitchFamily="50" charset="0"/>
              </a:rPr>
              <a:t>Btech</a:t>
            </a:r>
            <a:r>
              <a:rPr lang="en-US" sz="1200">
                <a:latin typeface="Intervogue Reg" panose="00000500000000000000" pitchFamily="50" charset="0"/>
              </a:rPr>
              <a:t> 			Stream: AI&amp;DS                   Year : I</a:t>
            </a:r>
            <a:endParaRPr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400" b="1">
                <a:solidFill>
                  <a:srgbClr val="5D7C3F"/>
                </a:solidFill>
                <a:latin typeface="Intervogue Reg" panose="00000500000000000000" pitchFamily="50" charset="0"/>
              </a:rPr>
              <a:t>Team Member 3 Name: </a:t>
            </a:r>
            <a:r>
              <a:rPr lang="en-US" sz="1400" b="1">
                <a:solidFill>
                  <a:schemeClr val="tx1"/>
                </a:solidFill>
                <a:latin typeface="Intervogue Reg" panose="00000500000000000000" pitchFamily="50" charset="0"/>
              </a:rPr>
              <a:t>Vedant </a:t>
            </a:r>
            <a:r>
              <a:rPr lang="en-US" sz="1400" b="1" err="1">
                <a:solidFill>
                  <a:schemeClr val="tx1"/>
                </a:solidFill>
                <a:latin typeface="Intervogue Reg" panose="00000500000000000000" pitchFamily="50" charset="0"/>
              </a:rPr>
              <a:t>Kesarwani</a:t>
            </a:r>
            <a:endParaRPr sz="1800">
              <a:solidFill>
                <a:schemeClr val="tx1"/>
              </a:solidFill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Intervogue Reg" panose="00000500000000000000" pitchFamily="50" charset="0"/>
              </a:rPr>
              <a:t>Branch : </a:t>
            </a:r>
            <a:r>
              <a:rPr lang="en-US" sz="1200" err="1">
                <a:latin typeface="Intervogue Reg" panose="00000500000000000000" pitchFamily="50" charset="0"/>
              </a:rPr>
              <a:t>Btech</a:t>
            </a:r>
            <a:r>
              <a:rPr lang="en-US" sz="1200">
                <a:latin typeface="Intervogue Reg" panose="00000500000000000000" pitchFamily="50" charset="0"/>
              </a:rPr>
              <a:t> 			Stream :CSE	                     Year:  I</a:t>
            </a:r>
            <a:endParaRPr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400" b="1">
                <a:solidFill>
                  <a:srgbClr val="5D7C3F"/>
                </a:solidFill>
                <a:latin typeface="Intervogue Reg" panose="00000500000000000000" pitchFamily="50" charset="0"/>
              </a:rPr>
              <a:t>Team Member 4 Name: </a:t>
            </a:r>
            <a:r>
              <a:rPr lang="en-US" sz="1400" b="1" err="1">
                <a:solidFill>
                  <a:schemeClr val="tx1"/>
                </a:solidFill>
                <a:latin typeface="Intervogue Reg" panose="00000500000000000000" pitchFamily="50" charset="0"/>
              </a:rPr>
              <a:t>Abhiraj</a:t>
            </a:r>
            <a:r>
              <a:rPr lang="en-US" sz="1400" b="1">
                <a:solidFill>
                  <a:schemeClr val="tx1"/>
                </a:solidFill>
                <a:latin typeface="Intervogue Reg" panose="00000500000000000000" pitchFamily="50" charset="0"/>
              </a:rPr>
              <a:t> Singh Chauhan</a:t>
            </a:r>
            <a:endParaRPr sz="1800">
              <a:solidFill>
                <a:schemeClr val="tx1"/>
              </a:solidFill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Intervogue Reg" panose="00000500000000000000" pitchFamily="50" charset="0"/>
              </a:rPr>
              <a:t>Branch : </a:t>
            </a:r>
            <a:r>
              <a:rPr lang="en-US" sz="1200" err="1">
                <a:latin typeface="Intervogue Reg" panose="00000500000000000000" pitchFamily="50" charset="0"/>
              </a:rPr>
              <a:t>Btech</a:t>
            </a:r>
            <a:r>
              <a:rPr lang="en-US" sz="1200">
                <a:latin typeface="Intervogue Reg" panose="00000500000000000000" pitchFamily="50" charset="0"/>
              </a:rPr>
              <a:t> 			Stream : CSE		Year :  I</a:t>
            </a:r>
            <a:endParaRPr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400" b="1">
                <a:solidFill>
                  <a:srgbClr val="5D7C3F"/>
                </a:solidFill>
                <a:latin typeface="Intervogue Reg" panose="00000500000000000000" pitchFamily="50" charset="0"/>
              </a:rPr>
              <a:t>Team Member 5 Name: </a:t>
            </a:r>
            <a:r>
              <a:rPr lang="en-US" sz="1400" b="1" err="1">
                <a:solidFill>
                  <a:schemeClr val="tx1"/>
                </a:solidFill>
                <a:latin typeface="Intervogue Reg" panose="00000500000000000000" pitchFamily="50" charset="0"/>
              </a:rPr>
              <a:t>Mallepaga</a:t>
            </a:r>
            <a:r>
              <a:rPr lang="en-US" sz="1400" b="1">
                <a:solidFill>
                  <a:schemeClr val="tx1"/>
                </a:solidFill>
                <a:latin typeface="Intervogue Reg" panose="00000500000000000000" pitchFamily="50" charset="0"/>
              </a:rPr>
              <a:t> Sarayu</a:t>
            </a:r>
            <a:endParaRPr sz="1800">
              <a:solidFill>
                <a:schemeClr val="tx1"/>
              </a:solidFill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Intervogue Reg" panose="00000500000000000000" pitchFamily="50" charset="0"/>
              </a:rPr>
              <a:t>Branch : </a:t>
            </a:r>
            <a:r>
              <a:rPr lang="en-US" sz="1200" err="1">
                <a:latin typeface="Intervogue Reg" panose="00000500000000000000" pitchFamily="50" charset="0"/>
              </a:rPr>
              <a:t>Btech</a:t>
            </a:r>
            <a:r>
              <a:rPr lang="en-US" sz="1200">
                <a:latin typeface="Intervogue Reg" panose="00000500000000000000" pitchFamily="50" charset="0"/>
              </a:rPr>
              <a:t> 			Stream : CSE		Year : I</a:t>
            </a:r>
            <a:endParaRPr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04160"/>
              </a:buClr>
              <a:buSzPts val="1200"/>
              <a:buNone/>
            </a:pPr>
            <a:r>
              <a:rPr lang="en-US" sz="1400" b="1">
                <a:solidFill>
                  <a:srgbClr val="804160"/>
                </a:solidFill>
                <a:latin typeface="Intervogue Reg" panose="00000500000000000000" pitchFamily="50" charset="0"/>
              </a:rPr>
              <a:t>Team Mentor 1 Name: Type Your Name Here</a:t>
            </a:r>
            <a:endParaRPr sz="1800"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Intervogue Reg" panose="00000500000000000000" pitchFamily="50" charset="0"/>
              </a:rPr>
              <a:t>Category (Academic/Industry): 			Expertise (AI/ML/Blockchain </a:t>
            </a:r>
            <a:r>
              <a:rPr lang="en-US" sz="1200" err="1">
                <a:latin typeface="Intervogue Reg" panose="00000500000000000000" pitchFamily="50" charset="0"/>
              </a:rPr>
              <a:t>etc</a:t>
            </a:r>
            <a:r>
              <a:rPr lang="en-US" sz="1200">
                <a:latin typeface="Intervogue Reg" panose="00000500000000000000" pitchFamily="50" charset="0"/>
              </a:rPr>
              <a:t>): 		Domain Experience (in years):    </a:t>
            </a:r>
            <a:endParaRPr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04160"/>
              </a:buClr>
              <a:buSzPts val="1200"/>
              <a:buNone/>
            </a:pPr>
            <a:r>
              <a:rPr lang="en-US" sz="1400" b="1">
                <a:solidFill>
                  <a:srgbClr val="804160"/>
                </a:solidFill>
                <a:latin typeface="Intervogue Reg" panose="00000500000000000000" pitchFamily="50" charset="0"/>
              </a:rPr>
              <a:t>Team Mentor 2 Name: Type Your Name Here</a:t>
            </a:r>
            <a:endParaRPr sz="1800">
              <a:latin typeface="Intervogue Reg" panose="00000500000000000000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>
                <a:latin typeface="Intervogue Reg" panose="00000500000000000000" pitchFamily="50" charset="0"/>
              </a:rPr>
              <a:t>Category (Academic/Industry):		 	Expertise (AI/ML/Blockchain </a:t>
            </a:r>
            <a:r>
              <a:rPr lang="en-US" sz="1200" err="1">
                <a:latin typeface="Intervogue Reg" panose="00000500000000000000" pitchFamily="50" charset="0"/>
              </a:rPr>
              <a:t>etc</a:t>
            </a:r>
            <a:r>
              <a:rPr lang="en-US" sz="1200">
                <a:latin typeface="Intervogue Reg" panose="00000500000000000000" pitchFamily="50" charset="0"/>
              </a:rPr>
              <a:t>): 		Domain Experience (in years):    </a:t>
            </a:r>
            <a:endParaRPr>
              <a:latin typeface="Intervogue Reg" panose="00000500000000000000" pitchFamily="50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">
      <a:majorFont>
        <a:latin typeface="Intervogue Alt Bold"/>
        <a:ea typeface=""/>
        <a:cs typeface=""/>
      </a:majorFont>
      <a:minorFont>
        <a:latin typeface="Intervogue Re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403</Words>
  <Application>Microsoft Office PowerPoint</Application>
  <PresentationFormat>Widescreen</PresentationFormat>
  <Paragraphs>39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Intervogue Reg</vt:lpstr>
      <vt:lpstr>Bell MT</vt:lpstr>
      <vt:lpstr>Intervogue Alt Bold</vt:lpstr>
      <vt:lpstr>Libre Franklin</vt:lpstr>
      <vt:lpstr>Franklin Gothic</vt:lpstr>
      <vt:lpstr>Noto Sans Symbols</vt:lpstr>
      <vt:lpstr>Arial</vt:lpstr>
      <vt:lpstr>Calibri</vt:lpstr>
      <vt:lpstr>Arial Rounded MT Bold</vt:lpstr>
      <vt:lpstr>Theme1</vt:lpstr>
      <vt:lpstr>Basic Details of the Team and Problem Statement</vt:lpstr>
      <vt:lpstr>PowerPoint Presentation</vt:lpstr>
      <vt:lpstr>PowerPoint Presentation</vt:lpstr>
      <vt:lpstr>Team Member Details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Details of the Team and Problem Statement</dc:title>
  <dc:creator>Sarim Moin</dc:creator>
  <cp:lastModifiedBy>Abhijit Patil</cp:lastModifiedBy>
  <cp:revision>3</cp:revision>
  <dcterms:created xsi:type="dcterms:W3CDTF">2022-02-11T07:14:46Z</dcterms:created>
  <dcterms:modified xsi:type="dcterms:W3CDTF">2023-10-07T17:52:20Z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